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2" r:id="rId3"/>
    <p:sldId id="263" r:id="rId4"/>
    <p:sldId id="273" r:id="rId5"/>
    <p:sldId id="264" r:id="rId6"/>
    <p:sldId id="274" r:id="rId7"/>
    <p:sldId id="268" r:id="rId8"/>
    <p:sldId id="265" r:id="rId9"/>
    <p:sldId id="275" r:id="rId10"/>
    <p:sldId id="260" r:id="rId11"/>
    <p:sldId id="259" r:id="rId12"/>
    <p:sldId id="266" r:id="rId13"/>
    <p:sldId id="270" r:id="rId14"/>
    <p:sldId id="267" r:id="rId15"/>
    <p:sldId id="269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110" d="100"/>
          <a:sy n="110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3AFB6-312A-4273-BD50-A2601862E71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9AD19-E29E-4F2B-901B-6B5700A09B2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A3CA-E298-49F2-898D-A3EBC4213B83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05E0F-FAB3-40EE-B3EB-2B8507896C45}" type="datetimeFigureOut">
              <a:rPr lang="pl-PL" smtClean="0"/>
              <a:pPr/>
              <a:t>2020-06-19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A8CC-05E8-46F5-A1D7-978560AE90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1225531" cy="144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165304"/>
            <a:ext cx="864096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83-110 Tczew, ul. Piaskowa 2</a:t>
            </a:r>
            <a:endParaRPr kumimoji="0" lang="pl-PL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tel. 58 77-34 od 896 do 900 i 974,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fax</a:t>
            </a: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58 77-34-901,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640960" cy="2880320"/>
          </a:xfrm>
          <a:noFill/>
          <a:scene3d>
            <a:camera prst="orthographicFront"/>
            <a:lightRig rig="threePt" dir="t">
              <a:rot lat="0" lon="0" rev="1200000"/>
            </a:lightRig>
          </a:scene3d>
          <a:sp3d prstMaterial="dkEdge">
            <a:bevelT/>
          </a:sp3d>
        </p:spPr>
        <p:txBody>
          <a:bodyPr>
            <a:normAutofit/>
          </a:bodyPr>
          <a:lstStyle/>
          <a:p>
            <a:r>
              <a:rPr lang="pl-P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Negatywne</a:t>
            </a:r>
            <a:br>
              <a:rPr lang="pl-P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koło</a:t>
            </a:r>
            <a:br>
              <a:rPr lang="pl-P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pl-PL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kariery zawodowej</a:t>
            </a:r>
            <a:endParaRPr lang="pl-PL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339752" y="787351"/>
            <a:ext cx="62083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Minęły kolejne trzy lata …</a:t>
            </a:r>
          </a:p>
        </p:txBody>
      </p:sp>
      <p:pic>
        <p:nvPicPr>
          <p:cNvPr id="3074" name="Picture 2" descr="Znalezione obrazy dla zapytania kartka z kalendarza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611560" y="2996952"/>
            <a:ext cx="4502300" cy="295232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5390" y="188640"/>
            <a:ext cx="79670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1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ukończył studia wyższe II stopnia i uzyskał tytuł magistra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endParaRPr lang="pl-PL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Zaraz po zdaniu egzaminu magisterskiego rozpoczął poszukiwanie pracy w wyuczonym zawodzie. </a:t>
            </a:r>
          </a:p>
          <a:p>
            <a:pPr algn="just"/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 pracy nie było zbyt dużo.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Zazwyczaj w trakcie rozmów kwalifikacyjnych okazywało się, że owszem jest poszukiwany taki specjalista lecz musi posiadać kilkuletnie doświadczenie zawodowe. </a:t>
            </a:r>
          </a:p>
          <a:p>
            <a:pPr algn="just"/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postanowił rozszerzyć zakres poszukiwania stałej pracy i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zgłaszał się również do firm, które poszukują pracowników niewykwalifikowanych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2" name="Picture 6" descr="Znalezione obrazy dla zapytania postacie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2353" t="2353" r="40000" b="67059"/>
          <a:stretch>
            <a:fillRect/>
          </a:stretch>
        </p:blipFill>
        <p:spPr bwMode="auto">
          <a:xfrm>
            <a:off x="2915816" y="4760198"/>
            <a:ext cx="3326620" cy="17651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2" descr="Znalezione obrazy dla zapytania emotic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3216" y="88359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0" descr="Znalezione obrazy dla zapytania emoticons sa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54262" y="3186918"/>
            <a:ext cx="1008112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5390" y="188640"/>
            <a:ext cx="796701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uzyskał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tytuł technika – mechanika i został zastępcą kierownika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Złożył już dokumenty i w kolejnym roku akademickim podejmie studia wyższe I stopnia chcąc uzyskać tytuł inżyniera. </a:t>
            </a:r>
          </a:p>
          <a:p>
            <a:pPr algn="just"/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rozwija się w swoim zawodzie i stopniowo poszerza swoje kwalifikacje i kompetencje.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Dostrzegają to jego przełożeni awansując go na kolejne stanowiska. Wiążą się z tym większe zarobki, które w tej chwili są dwukrotnie wyższe niż w dniu przyjęcia do pracy.</a:t>
            </a:r>
          </a:p>
        </p:txBody>
      </p:sp>
      <p:pic>
        <p:nvPicPr>
          <p:cNvPr id="7" name="Picture 22" descr="Znalezione obrazy dla zapytania postacie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l="56604" t="33962" b="33962"/>
          <a:stretch>
            <a:fillRect/>
          </a:stretch>
        </p:blipFill>
        <p:spPr bwMode="auto">
          <a:xfrm>
            <a:off x="3347864" y="4722144"/>
            <a:ext cx="2435565" cy="1800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Picture 2" descr="Znalezione obrazy dla zapytania emotic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63216" y="108106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Znalezione obrazy dla zapytania emotic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3140968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123728" y="620688"/>
            <a:ext cx="64087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Historia zatacza koło … ?!</a:t>
            </a:r>
          </a:p>
        </p:txBody>
      </p:sp>
      <p:pic>
        <p:nvPicPr>
          <p:cNvPr id="7" name="Picture 2" descr="Znalezione obrazy dla zapytania koło ratunkowe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 r="11594"/>
          <a:stretch>
            <a:fillRect/>
          </a:stretch>
        </p:blipFill>
        <p:spPr bwMode="auto">
          <a:xfrm>
            <a:off x="4139952" y="3567110"/>
            <a:ext cx="3176228" cy="23821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4" descr="Znalezione obrazy dla zapytania koło sterowe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539552" y="3573016"/>
            <a:ext cx="3176228" cy="2318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05390" y="188640"/>
            <a:ext cx="8687090" cy="4224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105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został przyjęty do przedsiębiorstwa, w którym od 6 lat pracuje </a:t>
            </a:r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endParaRPr lang="pl-PL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 przyjęty jako pracownik niewykwalifikowany,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jego specjalność nie jest przydatna w przedsiębiorstwach produkcyjnych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 początkowym okresie będzie wykonywał prace pomocnicze, porządkowe. Równocześnie będzie przyuczał się do zawodu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Jego zarobki mieszczą się w grupie najniższych w firmie.</a:t>
            </a: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Jego bezpośrednim przełożonym będzie </a:t>
            </a:r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l-P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2" descr="Znalezione obrazy dla zapytania postacie"/>
          <p:cNvPicPr>
            <a:picLocks noChangeAspect="1" noChangeArrowheads="1"/>
          </p:cNvPicPr>
          <p:nvPr/>
        </p:nvPicPr>
        <p:blipFill>
          <a:blip r:embed="rId3" cstate="print"/>
          <a:srcRect l="69811" t="69811" b="1887"/>
          <a:stretch>
            <a:fillRect/>
          </a:stretch>
        </p:blipFill>
        <p:spPr bwMode="auto">
          <a:xfrm>
            <a:off x="4503817" y="4293096"/>
            <a:ext cx="2309057" cy="2164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2" descr="Znalezione obrazy dla zapytania postacie"/>
          <p:cNvPicPr>
            <a:picLocks noChangeAspect="1" noChangeArrowheads="1"/>
          </p:cNvPicPr>
          <p:nvPr/>
        </p:nvPicPr>
        <p:blipFill>
          <a:blip r:embed="rId3" cstate="print"/>
          <a:srcRect l="33962" t="3773" r="47170" b="64151"/>
          <a:stretch>
            <a:fillRect/>
          </a:stretch>
        </p:blipFill>
        <p:spPr bwMode="auto">
          <a:xfrm>
            <a:off x="2304785" y="4297598"/>
            <a:ext cx="1270729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2642" y="1267594"/>
            <a:ext cx="868709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 historia, nie wydarzyła się. 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Została wymyślona. 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Jednak jej podstawą są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elementy autentycznych losów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osób, które dobrze lub niewłaściwie pokierowały swoją karierą edukacyjno – zawodową.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251520" y="548680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Teraz już wszystko wiesz!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Zastanów się.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Przemyśl.</a:t>
            </a: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Porozmawiaj.</a:t>
            </a:r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Podejmij najlepszą dla Ciebie</a:t>
            </a:r>
            <a:r>
              <a:rPr lang="pl-PL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decyzję!</a:t>
            </a: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836712"/>
            <a:ext cx="86409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Poznajcie dwóch kolegów, uczniów klasy </a:t>
            </a:r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ósmej Szkoły Podstawowej.</a:t>
            </a:r>
            <a:endPara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3200" b="1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</a:t>
            </a:r>
            <a:r>
              <a:rPr lang="pl-PL" sz="3200" b="1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l-PL" sz="3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sz="3200" b="1" spc="3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pl-PL" sz="3200" b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endParaRPr lang="pl-PL" sz="3200" b="1" spc="3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Obaj są przeciętnymi uczniami. Ich wyniki w nauce wahają się pomiędzy trójką         a czwórką. Z niektórych przedmiotów zdarzają się im wpadki i oceny niedostateczne, z innych bardzo dobre, a nawet celujące.</a:t>
            </a: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Chłopcy z podobnym wynikiem zdali egzamin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ósmoklasisty,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 podjęli całkowicie odmienne decyzje dotyczące wyboru szkoły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ponadpodstawowej.</a:t>
            </a:r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34888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34888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548680"/>
            <a:ext cx="792088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 smtClean="0"/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postanowił podjąć dalszą naukę w liceum ogólnokształcącym.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 uzyskany na egzaminie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ósmoklasisty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wystarczył mu do przyjęcia do szkoły drugiego wyboru, do klasy o profilu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ogólnym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postanowił podjąć dalszą naukę w szkole branżowej    I stopnia, w klasie o profilu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mechanik - monter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maszyn              i urządzeń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23554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700628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414890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6" name="AutoShape 4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58" name="AutoShape 6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60" name="AutoShape 8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548680"/>
            <a:ext cx="79208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 smtClean="0"/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trakcie nauki w liceum ogólnokształcącym, wyniki w nauce osiągane przez </a:t>
            </a:r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Roberta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okazały niższe niż przeciętne. Wprawdzie bez problemów zdawał do kolejnych klas, ale coraz bardziej przerażała go ilość materiału jaką należy opanować aby zdać maturę. Sama atmosfera w szkole i grupa rówieśnicza mu odpowiadała. Uczęszczał do szkoły                    z przyjemnością.</a:t>
            </a: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Podczas nauki w szkole branżowej I stopnia </a:t>
            </a:r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zaczął osiągać wyniki w nauce wyższe niż przeciętne. Nauka przedmiotów ogólnokształcących nie męczyła go, ponieważ była przeplatana ciekawymi zajęciami zawodowymi, teoretycznymi i praktycznymi. Perspektywa egzaminu zawodowego nie stresowała go. Atmosfera w szkole była fajna i uczęszczał do szkoły z przyjemnością.</a:t>
            </a:r>
          </a:p>
          <a:p>
            <a:pPr algn="just"/>
            <a:endParaRPr lang="pl-P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pic>
        <p:nvPicPr>
          <p:cNvPr id="8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4437112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556" name="AutoShape 4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58" name="AutoShape 6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560" name="AutoShape 8" descr="Znalezione obrazy dla zapytania emoticons s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3562" name="Picture 10" descr="Znalezione obrazy dla zapytania emoticons sa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412776"/>
            <a:ext cx="1008112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198884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548680"/>
            <a:ext cx="792088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 smtClean="0"/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ukończył szkołę w terminie.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Zdał maturę z ogólnym wynikiem na poziomie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postanowił kontynuować naukę na wyższej uczelni. Złożył dokumenty na pięć interesujących go kierunków           w renomowanych uczelniach.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Niestety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wynik uzyskany na maturze nie pozwolił mu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zakwalifikowanie się na żaden z wybranych kierunków.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rekrutacji uzupełniającej przyjęty został na kierunek, który oferował jeszcze wolne miejsca.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Uczelnia znajduje się poza miejscem zamieszkania. 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musi zamieszkać w akademiku lub wynajętym mieszkaniu.</a:t>
            </a: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200" dirty="0" smtClean="0"/>
          </a:p>
          <a:p>
            <a:endParaRPr lang="pl-PL" sz="1200" dirty="0"/>
          </a:p>
        </p:txBody>
      </p:sp>
      <p:pic>
        <p:nvPicPr>
          <p:cNvPr id="7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764524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10" descr="Znalezione obrazy dla zapytania emoticons sa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3212796"/>
            <a:ext cx="1008112" cy="100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378886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548680"/>
            <a:ext cx="792088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 smtClean="0"/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ukończył szkołę w terminie.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Zdał egzamin kwalifikacyjny i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uzyskał zawód </a:t>
            </a:r>
            <a:r>
              <a:rPr lang="pl-PL" sz="24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machanika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montera maszyn i urządzeń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postanowił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rozpocząć pracę w wyuczonym zawodzie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na razie nie kontynuować nauki. </a:t>
            </a:r>
          </a:p>
          <a:p>
            <a:pPr algn="just"/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Został przyjęty do pracy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przedsiębiorstwie produkcyjnym branży metalowej funkcjonującym w jego miejscu zamieszkania.</a:t>
            </a:r>
          </a:p>
          <a:p>
            <a:endParaRPr lang="pl-PL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1200" dirty="0"/>
          </a:p>
        </p:txBody>
      </p:sp>
      <p:pic>
        <p:nvPicPr>
          <p:cNvPr id="7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26858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3788860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090774" y="787351"/>
            <a:ext cx="43696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Minęły trzy lata …</a:t>
            </a:r>
          </a:p>
        </p:txBody>
      </p:sp>
      <p:pic>
        <p:nvPicPr>
          <p:cNvPr id="3074" name="Picture 2" descr="Znalezione obrazy dla zapytania kartka z kalendarza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611560" y="2996952"/>
            <a:ext cx="4502300" cy="295232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18864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pl-PL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ukończył I stopień studiów wyższych i uzyskał tytuł licencjata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dni kiedy miał mniej zajęć, a także w trakcie wakacji dorabiał aby opłacić swoje utrzymanie.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Postanowił kontynuować naukę na studiach wyższych II stopnia aby uzyskać tytuł magistra.</a:t>
            </a: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Znalezione obrazy dla zapytania emotic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916652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506" name="Picture 2" descr="Znalezione obrazy dla zapytania postac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149080"/>
            <a:ext cx="216024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upload.wikimedia.org/wikipedia/commons/thumb/7/7b/POL_powiat_tczewski_COA.svg/200px-POL_powiat_tczewski_CO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75228"/>
            <a:ext cx="504056" cy="5922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51520" y="6525344"/>
            <a:ext cx="864096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Wydział Edukacji, Starostwo Powiatowe w Tczewie, e-mail: </a:t>
            </a:r>
            <a:r>
              <a:rPr kumimoji="0" lang="pl-PL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edukacja@powiat.tczew.pl</a:t>
            </a:r>
            <a:r>
              <a:rPr kumimoji="0" lang="pl-PL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188640"/>
            <a:ext cx="7920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l-P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l-PL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Paweł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stał się praktykiem w swoim zawodzie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 także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nabył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nowe umiejętności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wynikające z wykonywanej pracy. </a:t>
            </a:r>
          </a:p>
          <a:p>
            <a:pPr algn="just"/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zarobione pieniądze zakupił używany samochód. Urlopy spędza podróżując i zwiedzając polskie miasta. </a:t>
            </a:r>
          </a:p>
          <a:p>
            <a:pPr algn="just"/>
            <a:r>
              <a:rPr lang="pl-PL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Ukończył też kurs i zdał egzamin uzyskując kolejną kwalifikację zawodową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Ma również za sobą pierwszy rok Liceum Ogólnokształcącego dla 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Dorosłych</a:t>
            </a:r>
            <a:r>
              <a:rPr lang="pl-P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Gdy je ukończy uzyska tytuł technika. Na dalszą naukę namówił go kierownik, który uważa, że Paweł nadaje się na przełożonego.</a:t>
            </a:r>
            <a:endParaRPr lang="pl-PL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22" descr="Znalezione obrazy dla zapytania postaci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182" t="69091" r="30909"/>
          <a:stretch>
            <a:fillRect/>
          </a:stretch>
        </p:blipFill>
        <p:spPr bwMode="auto">
          <a:xfrm>
            <a:off x="2907344" y="4509120"/>
            <a:ext cx="3320840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2" descr="Znalezione obrazy dla zapytania emotic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4484" y="2204864"/>
            <a:ext cx="1298036" cy="864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934</Words>
  <Application>Microsoft Office PowerPoint</Application>
  <PresentationFormat>Pokaz na ekranie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Negatywne koło kariery zawodowej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Starostwo Powiatowe w Tczewie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Negatywne koło kariery zawodowej</dc:title>
  <dc:creator>wtopolski</dc:creator>
  <cp:lastModifiedBy>wtopolski</cp:lastModifiedBy>
  <cp:revision>70</cp:revision>
  <dcterms:created xsi:type="dcterms:W3CDTF">2016-07-28T06:58:51Z</dcterms:created>
  <dcterms:modified xsi:type="dcterms:W3CDTF">2020-06-19T10:07:46Z</dcterms:modified>
</cp:coreProperties>
</file>