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77" r:id="rId3"/>
    <p:sldId id="278" r:id="rId4"/>
    <p:sldId id="279" r:id="rId5"/>
    <p:sldId id="271" r:id="rId6"/>
    <p:sldId id="270" r:id="rId7"/>
    <p:sldId id="268" r:id="rId8"/>
    <p:sldId id="275" r:id="rId9"/>
    <p:sldId id="280" r:id="rId10"/>
    <p:sldId id="276" r:id="rId11"/>
    <p:sldId id="273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685DD-FDFB-4EF8-9DC0-DCA5D353F848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E7EED-CFF3-4997-B82C-C8FA1AB5267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A3CA-E298-49F2-898D-A3EBC4213B8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55288-8086-48BA-A6A3-4BAA536777E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9802-B58F-40CE-8D99-7BB1E757C51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225531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165304"/>
            <a:ext cx="86409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83-110 Tczew, ul. Piaskowa 2</a:t>
            </a:r>
            <a:endParaRPr kumimoji="0" lang="pl-P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tel. 58 77-34 od 896 do 900 i 974,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fax</a:t>
            </a: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58 77-34-901,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640960" cy="2880320"/>
          </a:xfrm>
          <a:noFill/>
          <a:scene3d>
            <a:camera prst="orthographicFront"/>
            <a:lightRig rig="threePt" dir="t">
              <a:rot lat="0" lon="0" rev="1200000"/>
            </a:lightRig>
          </a:scene3d>
          <a:sp3d prstMaterial="dkEdge">
            <a:bevelT/>
          </a:sp3d>
        </p:spPr>
        <p:txBody>
          <a:bodyPr>
            <a:normAutofit/>
          </a:bodyPr>
          <a:lstStyle/>
          <a:p>
            <a:r>
              <a:rPr lang="pl-PL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Kariera zawodowa</a:t>
            </a:r>
            <a:endParaRPr lang="pl-PL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8864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Jakie korzyści można osiągnąć z planowania własnej „kariery zawodowej”?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23528" y="1268760"/>
            <a:ext cx="86409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świadomy wybór </a:t>
            </a: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własnej drogi zawodowej,</a:t>
            </a:r>
          </a:p>
          <a:p>
            <a:pPr algn="just">
              <a:buBlip>
                <a:blip r:embed="rId3"/>
              </a:buBlip>
            </a:pPr>
            <a:endParaRPr lang="pl-PL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mobilizacja</a:t>
            </a: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dalszego rozwoju,</a:t>
            </a:r>
          </a:p>
          <a:p>
            <a:pPr algn="just">
              <a:buBlip>
                <a:blip r:embed="rId3"/>
              </a:buBlip>
            </a:pPr>
            <a:endParaRPr lang="pl-PL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zadowolenie</a:t>
            </a: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 własnych działań.</a:t>
            </a:r>
            <a:r>
              <a:rPr lang="pl-PL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endParaRPr lang="pl-PL" sz="2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Takie </a:t>
            </a: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działanie zwiększa zadowolenie </a:t>
            </a:r>
          </a:p>
          <a:p>
            <a:pPr algn="ctr"/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wykonywanej pracy!</a:t>
            </a:r>
            <a:endParaRPr lang="pl-PL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548680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Teraz już wszystko wiesz!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Zastanów się.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Pomyśl.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Przemyśl.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Porozmawiaj.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Podejmij najlepszą dla Ciebie</a:t>
            </a:r>
            <a:r>
              <a:rPr lang="pl-PL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decyzję!</a:t>
            </a:r>
            <a:endParaRPr lang="pl-P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548681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rozumiesz pod pojęciem „kariera”?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1520" y="1759456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Kariera to </a:t>
            </a: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„zmiana pozycji społecznej jednostek, </a:t>
            </a: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reguły z niższych na wyższe”.</a:t>
            </a:r>
            <a:r>
              <a:rPr lang="pl-P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 Bauman</a:t>
            </a:r>
          </a:p>
          <a:p>
            <a:pPr algn="just"/>
            <a:endParaRPr lang="pl-P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Znalezione obrazy dla zapytania kariera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3059832" y="3861048"/>
            <a:ext cx="5810250" cy="2447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nalezione obrazy dla zapytania kariera zawodowa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293768" y="4725144"/>
            <a:ext cx="2592288" cy="1944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Prostokąt 3"/>
          <p:cNvSpPr/>
          <p:nvPr/>
        </p:nvSpPr>
        <p:spPr>
          <a:xfrm>
            <a:off x="251520" y="54868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Czym jest tzw. „kariera zawodowa”?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1520" y="1268760"/>
            <a:ext cx="864096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kariera zawodowa: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4"/>
              </a:buBlip>
            </a:pP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wspomniane wcześniej zmiany odnoszą się do </a:t>
            </a: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pozycji </a:t>
            </a:r>
          </a:p>
          <a:p>
            <a:pPr algn="just"/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zawodowej jednostki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Blip>
                <a:blip r:embed="rId4"/>
              </a:buBlip>
            </a:pPr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4"/>
              </a:buBlip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sekwencja ról i pozycji zawodowych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obejmowanych przez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jednostki w różnych fazach cyklu życiowego,</a:t>
            </a:r>
          </a:p>
          <a:p>
            <a:pPr algn="just">
              <a:buBlip>
                <a:blip r:embed="rId4"/>
              </a:buBlip>
            </a:pPr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4"/>
              </a:buBlip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wspinanie się poprzez szereg pozycji zawodowych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ułożonych w hierarchii pionowej.</a:t>
            </a:r>
            <a:endParaRPr lang="pl-P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55158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zaplanować swoją drogę zawodową </a:t>
            </a:r>
          </a:p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aby stała się „karierą”?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 descr="Znalezione obrazy dla zapytania kariera zawodow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 t="16100"/>
          <a:stretch>
            <a:fillRect/>
          </a:stretch>
        </p:blipFill>
        <p:spPr bwMode="auto">
          <a:xfrm>
            <a:off x="790080" y="1695698"/>
            <a:ext cx="7560840" cy="47576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55158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zaplanować swoją drogę zawodową </a:t>
            </a:r>
          </a:p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aby stała się „karierą”?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51520" y="1628800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Najpierw:</a:t>
            </a:r>
          </a:p>
          <a:p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poznaj siebie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(samopoznanie),</a:t>
            </a:r>
          </a:p>
          <a:p>
            <a:pPr lvl="1">
              <a:buFont typeface="Wingdings" pitchFamily="2" charset="2"/>
              <a:buChar char="q"/>
            </a:pP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zainteresowania,</a:t>
            </a:r>
          </a:p>
          <a:p>
            <a:pPr lvl="1">
              <a:buFont typeface="Wingdings" pitchFamily="2" charset="2"/>
              <a:buChar char="q"/>
            </a:pP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uzdolnienia.</a:t>
            </a:r>
          </a:p>
          <a:p>
            <a:pPr lvl="1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oceń siebie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(samoocena),</a:t>
            </a:r>
          </a:p>
          <a:p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skonfrontuj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swoje atuty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(mocne strony) z wymaganiami </a:t>
            </a:r>
          </a:p>
          <a:p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stawianymi przez zawody i rynek pracy!</a:t>
            </a:r>
          </a:p>
          <a:p>
            <a:pPr lvl="1">
              <a:buFont typeface="Wingdings" pitchFamily="2" charset="2"/>
              <a:buChar char="q"/>
            </a:pP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możliwości,</a:t>
            </a:r>
          </a:p>
          <a:p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55158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zaplanować swoją drogę zawodową </a:t>
            </a:r>
          </a:p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aby stała się „karierą”?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1520" y="1609050"/>
            <a:ext cx="864096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Następnie: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Wybierz sobie określony </a:t>
            </a: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</a:t>
            </a: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lub cele które chciałbyś osiągnąć w swym życiu zawodowym.</a:t>
            </a:r>
          </a:p>
          <a:p>
            <a:pPr algn="just"/>
            <a:endParaRPr lang="pl-P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„Ci, którzy nie mają własnych celów, zawsze będą pracować dla tych, którzy je mają!”</a:t>
            </a:r>
          </a:p>
          <a:p>
            <a:pPr algn="ctr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</a:t>
            </a:r>
            <a:r>
              <a:rPr lang="pl-P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Eggert</a:t>
            </a:r>
            <a:endParaRPr lang="pl-P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55158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zaplanować swoją drogę zawodową </a:t>
            </a:r>
          </a:p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aby stała się „karierą”?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1520" y="1628800"/>
            <a:ext cx="864096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Potem: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zaplanuj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swoje działania,</a:t>
            </a:r>
          </a:p>
          <a:p>
            <a:pPr algn="just">
              <a:buBlip>
                <a:blip r:embed="rId3"/>
              </a:buBlip>
            </a:pPr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czekaj na okazję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lub przypadek,</a:t>
            </a:r>
          </a:p>
          <a:p>
            <a:pPr algn="just">
              <a:buBlip>
                <a:blip r:embed="rId3"/>
              </a:buBlip>
            </a:pPr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Kariery istnieją wówczas, gdy ludzie o nie dbają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dążą do ich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rozwoju!</a:t>
            </a:r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55158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zaplanować swoją drogę zawodową </a:t>
            </a:r>
          </a:p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aby stała się „karierą”?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1520" y="1628800"/>
            <a:ext cx="86409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Następnie podejmij właściwą decyzję o: 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kierunku kształcenia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lub szkolenia,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Blip>
                <a:blip r:embed="rId3"/>
              </a:buBlip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miejscu pracy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ewentualnej zmianie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zawodu. </a:t>
            </a:r>
          </a:p>
          <a:p>
            <a:pPr algn="just"/>
            <a:endParaRPr lang="pl-P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60520" y="4869160"/>
            <a:ext cx="2340000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2"/>
                </a:solidFill>
              </a:rPr>
              <a:t>szkoła ponadpodstawowa</a:t>
            </a:r>
            <a:endParaRPr lang="pl-PL" b="1" dirty="0">
              <a:solidFill>
                <a:schemeClr val="tx2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414246" y="4869160"/>
            <a:ext cx="234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2"/>
                </a:solidFill>
              </a:rPr>
              <a:t>dalsza nauka</a:t>
            </a:r>
            <a:endParaRPr lang="pl-PL" b="1" dirty="0">
              <a:solidFill>
                <a:schemeClr val="tx2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414246" y="5482728"/>
            <a:ext cx="2304000" cy="54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praca</a:t>
            </a:r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6564972" y="4869160"/>
            <a:ext cx="234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2"/>
                </a:solidFill>
              </a:rPr>
              <a:t>dalsza nauka</a:t>
            </a:r>
            <a:endParaRPr lang="pl-PL" b="1" dirty="0">
              <a:solidFill>
                <a:schemeClr val="tx2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6564972" y="5263704"/>
            <a:ext cx="2340000" cy="36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praca/ awans</a:t>
            </a:r>
            <a:endParaRPr lang="pl-PL" b="1" dirty="0"/>
          </a:p>
        </p:txBody>
      </p:sp>
      <p:sp>
        <p:nvSpPr>
          <p:cNvPr id="12" name="Prostokąt 11"/>
          <p:cNvSpPr/>
          <p:nvPr/>
        </p:nvSpPr>
        <p:spPr>
          <a:xfrm>
            <a:off x="6564972" y="5661248"/>
            <a:ext cx="2340000" cy="36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praca/ zmiana zawodu</a:t>
            </a:r>
            <a:endParaRPr lang="pl-PL" b="1" dirty="0"/>
          </a:p>
        </p:txBody>
      </p:sp>
      <p:sp>
        <p:nvSpPr>
          <p:cNvPr id="13" name="Strzałka w prawo 12"/>
          <p:cNvSpPr/>
          <p:nvPr/>
        </p:nvSpPr>
        <p:spPr>
          <a:xfrm>
            <a:off x="2714418" y="5007550"/>
            <a:ext cx="540000" cy="288032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prawo 13"/>
          <p:cNvSpPr/>
          <p:nvPr/>
        </p:nvSpPr>
        <p:spPr>
          <a:xfrm>
            <a:off x="5902648" y="4912664"/>
            <a:ext cx="540000" cy="288032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prawo 14"/>
          <p:cNvSpPr/>
          <p:nvPr/>
        </p:nvSpPr>
        <p:spPr>
          <a:xfrm>
            <a:off x="2714418" y="5589240"/>
            <a:ext cx="540000" cy="288032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>
            <a:off x="5909714" y="5698752"/>
            <a:ext cx="540000" cy="288032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prawo 16"/>
          <p:cNvSpPr/>
          <p:nvPr/>
        </p:nvSpPr>
        <p:spPr>
          <a:xfrm>
            <a:off x="5918340" y="5301208"/>
            <a:ext cx="540000" cy="288032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8864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Jakie korzyści można osiągnąć z planowania własnej „kariery zawodowej”?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23528" y="1268760"/>
            <a:ext cx="86409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poznanie siebie</a:t>
            </a: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lvl="1" algn="just">
              <a:buFont typeface="Wingdings" pitchFamily="2" charset="2"/>
              <a:buChar char="q"/>
            </a:pP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mocne, słabe strony,</a:t>
            </a:r>
          </a:p>
          <a:p>
            <a:pPr lvl="1" algn="just">
              <a:buFont typeface="Wingdings" pitchFamily="2" charset="2"/>
              <a:buChar char="q"/>
            </a:pP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możliwości, ograniczenia.</a:t>
            </a:r>
          </a:p>
          <a:p>
            <a:pPr lvl="1" algn="just"/>
            <a:endParaRPr lang="pl-PL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wskazanie „osiągalnego” celu</a:t>
            </a: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>
              <a:buBlip>
                <a:blip r:embed="rId3"/>
              </a:buBlip>
            </a:pPr>
            <a:endParaRPr lang="pl-PL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zaplanowanie działań</a:t>
            </a: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/>
            <a:endParaRPr lang="pl-PL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Takie działanie zwiększa zadowolenie </a:t>
            </a:r>
          </a:p>
          <a:p>
            <a:pPr algn="ctr"/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wykonywanej pracy!</a:t>
            </a:r>
            <a:endParaRPr lang="pl-PL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492</Words>
  <Application>Microsoft Office PowerPoint</Application>
  <PresentationFormat>Pokaz na ekranie (4:3)</PresentationFormat>
  <Paragraphs>122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Kariera zawodowa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>Starostwo Powiatowe w Tczewie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Zawody – Przedsiębiorstwa</dc:title>
  <dc:creator>wtopolski</dc:creator>
  <cp:lastModifiedBy>wtopolski</cp:lastModifiedBy>
  <cp:revision>63</cp:revision>
  <dcterms:created xsi:type="dcterms:W3CDTF">2016-07-28T07:04:57Z</dcterms:created>
  <dcterms:modified xsi:type="dcterms:W3CDTF">2020-06-19T09:43:16Z</dcterms:modified>
</cp:coreProperties>
</file>