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3" r:id="rId4"/>
    <p:sldId id="258" r:id="rId5"/>
    <p:sldId id="259" r:id="rId6"/>
    <p:sldId id="266" r:id="rId7"/>
    <p:sldId id="267" r:id="rId8"/>
    <p:sldId id="268" r:id="rId9"/>
    <p:sldId id="269" r:id="rId10"/>
    <p:sldId id="270" r:id="rId11"/>
    <p:sldId id="262" r:id="rId12"/>
  </p:sldIdLst>
  <p:sldSz cx="9144000" cy="6858000" type="screen4x3"/>
  <p:notesSz cx="9144000" cy="6858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7E2408-9718-4087-B8B1-4415C94F1746}" type="datetimeFigureOut">
              <a:rPr lang="pl-PL" smtClean="0"/>
              <a:pPr/>
              <a:t>2020-06-19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2AD303-C257-4557-8EBC-A3ADA088FED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E6908C-6231-4853-8357-9EE2BA825706}" type="datetimeFigureOut">
              <a:rPr lang="pl-PL" smtClean="0"/>
              <a:pPr/>
              <a:t>2020-06-19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30A3CA-E298-49F2-898D-A3EBC4213B83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A3CA-E298-49F2-898D-A3EBC4213B83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1027C-1833-446F-B0D3-C252D166C130}" type="datetimeFigureOut">
              <a:rPr lang="pl-PL" smtClean="0"/>
              <a:pPr/>
              <a:t>2020-06-19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5CF2-EA5C-4A6C-87B7-2B22422A937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1027C-1833-446F-B0D3-C252D166C130}" type="datetimeFigureOut">
              <a:rPr lang="pl-PL" smtClean="0"/>
              <a:pPr/>
              <a:t>2020-06-19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5CF2-EA5C-4A6C-87B7-2B22422A937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1027C-1833-446F-B0D3-C252D166C130}" type="datetimeFigureOut">
              <a:rPr lang="pl-PL" smtClean="0"/>
              <a:pPr/>
              <a:t>2020-06-19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5CF2-EA5C-4A6C-87B7-2B22422A937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1027C-1833-446F-B0D3-C252D166C130}" type="datetimeFigureOut">
              <a:rPr lang="pl-PL" smtClean="0"/>
              <a:pPr/>
              <a:t>2020-06-19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5CF2-EA5C-4A6C-87B7-2B22422A937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1027C-1833-446F-B0D3-C252D166C130}" type="datetimeFigureOut">
              <a:rPr lang="pl-PL" smtClean="0"/>
              <a:pPr/>
              <a:t>2020-06-19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5CF2-EA5C-4A6C-87B7-2B22422A937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1027C-1833-446F-B0D3-C252D166C130}" type="datetimeFigureOut">
              <a:rPr lang="pl-PL" smtClean="0"/>
              <a:pPr/>
              <a:t>2020-06-19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5CF2-EA5C-4A6C-87B7-2B22422A937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1027C-1833-446F-B0D3-C252D166C130}" type="datetimeFigureOut">
              <a:rPr lang="pl-PL" smtClean="0"/>
              <a:pPr/>
              <a:t>2020-06-19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5CF2-EA5C-4A6C-87B7-2B22422A937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1027C-1833-446F-B0D3-C252D166C130}" type="datetimeFigureOut">
              <a:rPr lang="pl-PL" smtClean="0"/>
              <a:pPr/>
              <a:t>2020-06-19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5CF2-EA5C-4A6C-87B7-2B22422A937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1027C-1833-446F-B0D3-C252D166C130}" type="datetimeFigureOut">
              <a:rPr lang="pl-PL" smtClean="0"/>
              <a:pPr/>
              <a:t>2020-06-19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5CF2-EA5C-4A6C-87B7-2B22422A937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1027C-1833-446F-B0D3-C252D166C130}" type="datetimeFigureOut">
              <a:rPr lang="pl-PL" smtClean="0"/>
              <a:pPr/>
              <a:t>2020-06-19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5CF2-EA5C-4A6C-87B7-2B22422A937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1027C-1833-446F-B0D3-C252D166C130}" type="datetimeFigureOut">
              <a:rPr lang="pl-PL" smtClean="0"/>
              <a:pPr/>
              <a:t>2020-06-19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5CF2-EA5C-4A6C-87B7-2B22422A937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1027C-1833-446F-B0D3-C252D166C130}" type="datetimeFigureOut">
              <a:rPr lang="pl-PL" smtClean="0"/>
              <a:pPr/>
              <a:t>2020-06-19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35CF2-EA5C-4A6C-87B7-2B22422A937A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8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https://upload.wikimedia.org/wikipedia/commons/thumb/7/7b/POL_powiat_tczewski_COA.svg/200px-POL_powiat_tczewski_COA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60648"/>
            <a:ext cx="1225531" cy="144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16"/>
          <p:cNvSpPr>
            <a:spLocks noChangeArrowheads="1"/>
          </p:cNvSpPr>
          <p:nvPr/>
        </p:nvSpPr>
        <p:spPr bwMode="auto">
          <a:xfrm>
            <a:off x="251520" y="6165304"/>
            <a:ext cx="864096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Wydział Edukacji, Starostwo Powiatowe w Tczewie, 83-110 Tczew, ul. Piaskowa 2</a:t>
            </a:r>
            <a:endParaRPr kumimoji="0" lang="pl-PL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tel. 58 77-34 od 896 do 900 i 974, </a:t>
            </a:r>
            <a:r>
              <a:rPr kumimoji="0" lang="pl-PL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fax</a:t>
            </a:r>
            <a:r>
              <a:rPr kumimoji="0" lang="pl-PL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58 77-34-901,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e-mail: </a:t>
            </a:r>
            <a:r>
              <a:rPr kumimoji="0" lang="pl-PL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edukacja@powiat.tczew.pl</a:t>
            </a:r>
            <a:r>
              <a:rPr kumimoji="0" lang="pl-PL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ytuł 1"/>
          <p:cNvSpPr>
            <a:spLocks noGrp="1"/>
          </p:cNvSpPr>
          <p:nvPr>
            <p:ph type="ctrTitle"/>
          </p:nvPr>
        </p:nvSpPr>
        <p:spPr>
          <a:xfrm>
            <a:off x="251520" y="1988840"/>
            <a:ext cx="8640960" cy="2880320"/>
          </a:xfrm>
          <a:noFill/>
          <a:scene3d>
            <a:camera prst="orthographicFront"/>
            <a:lightRig rig="threePt" dir="t">
              <a:rot lat="0" lon="0" rev="1200000"/>
            </a:lightRig>
          </a:scene3d>
          <a:sp3d prstMaterial="dkEdge">
            <a:bevelT/>
          </a:sp3d>
        </p:spPr>
        <p:txBody>
          <a:bodyPr>
            <a:normAutofit/>
          </a:bodyPr>
          <a:lstStyle/>
          <a:p>
            <a:r>
              <a:rPr lang="pl-P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Kierunki kariery </a:t>
            </a:r>
            <a:br>
              <a:rPr lang="pl-P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pl-P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edukacyjno – zawodowej</a:t>
            </a:r>
            <a:br>
              <a:rPr lang="pl-P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pl-PL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WYKSZTAŁCENIE</a:t>
            </a:r>
            <a:endParaRPr lang="pl-PL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51520" y="1259468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Porównanie</a:t>
            </a:r>
          </a:p>
        </p:txBody>
      </p:sp>
      <p:pic>
        <p:nvPicPr>
          <p:cNvPr id="3" name="Picture 8" descr="https://upload.wikimedia.org/wikipedia/commons/thumb/7/7b/POL_powiat_tczewski_COA.svg/200px-POL_powiat_tczewski_COA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5" y="75228"/>
            <a:ext cx="504056" cy="5922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251520" y="6525344"/>
            <a:ext cx="864096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Wydział Edukacji, Starostwo Powiatowe w Tczewie, e-mail: </a:t>
            </a:r>
            <a:r>
              <a:rPr kumimoji="0" lang="pl-PL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edukacja@powiat.tczew.pl</a:t>
            </a:r>
            <a:r>
              <a:rPr kumimoji="0" lang="pl-PL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1259632" y="1807696"/>
          <a:ext cx="6624736" cy="3784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04256"/>
                <a:gridCol w="2160240"/>
                <a:gridCol w="216024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Wykształcenie wyższe</a:t>
                      </a:r>
                      <a:r>
                        <a:rPr lang="pl-PL" sz="1400" baseline="0" dirty="0" smtClean="0"/>
                        <a:t> </a:t>
                      </a:r>
                    </a:p>
                    <a:p>
                      <a:pPr algn="ctr"/>
                      <a:r>
                        <a:rPr lang="pl-PL" sz="1400" baseline="0" dirty="0" smtClean="0"/>
                        <a:t>I stopnia</a:t>
                      </a:r>
                      <a:endParaRPr lang="pl-PL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Wykształcenie wyższe</a:t>
                      </a:r>
                      <a:r>
                        <a:rPr lang="pl-PL" sz="1400" baseline="0" dirty="0" smtClean="0"/>
                        <a:t> </a:t>
                      </a:r>
                    </a:p>
                    <a:p>
                      <a:pPr algn="ctr"/>
                      <a:r>
                        <a:rPr lang="pl-PL" sz="1400" baseline="0" dirty="0" smtClean="0"/>
                        <a:t>II stopnia</a:t>
                      </a:r>
                      <a:endParaRPr lang="pl-PL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Czas nauki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3 - 4 lata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 lub 5 - 6 lat</a:t>
                      </a:r>
                      <a:endParaRPr lang="pl-PL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Dyplom potwierdzający kwalifikacje zawodowe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TAK</a:t>
                      </a:r>
                      <a:endParaRPr lang="pl-PL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TAK</a:t>
                      </a:r>
                      <a:endParaRPr lang="pl-PL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Możliwość podjęcia studiów II stopnia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chemeClr val="tx1"/>
                          </a:solidFill>
                        </a:rPr>
                        <a:t>TAK</a:t>
                      </a:r>
                      <a:endParaRPr lang="pl-PL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-</a:t>
                      </a:r>
                      <a:endParaRPr lang="pl-PL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Możliwość podjęcia pracy w wyuczonym zawodzie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TAK</a:t>
                      </a:r>
                      <a:endParaRPr lang="pl-PL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TAK</a:t>
                      </a:r>
                      <a:endParaRPr lang="pl-PL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/>
                        <a:t>Możliwość podjęcia studiów podyplomowych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TAK</a:t>
                      </a:r>
                      <a:endParaRPr lang="pl-PL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TAK</a:t>
                      </a:r>
                      <a:endParaRPr lang="pl-PL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/>
                        <a:t>Możliwość podjęcia studiów doktoranckich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rgbClr val="FF0000"/>
                          </a:solidFill>
                        </a:rPr>
                        <a:t>NIE</a:t>
                      </a:r>
                      <a:endParaRPr lang="pl-PL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TAK</a:t>
                      </a:r>
                      <a:endParaRPr lang="pl-PL" b="1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51520" y="548680"/>
            <a:ext cx="864096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Teraz już wszystko wiesz!</a:t>
            </a:r>
          </a:p>
          <a:p>
            <a:pPr algn="ctr"/>
            <a:endParaRPr lang="pl-PL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l-PL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Zastanów się.</a:t>
            </a:r>
          </a:p>
          <a:p>
            <a:pPr algn="ctr"/>
            <a:endParaRPr lang="pl-PL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l-PL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Pomyśl.</a:t>
            </a:r>
          </a:p>
          <a:p>
            <a:pPr algn="ctr"/>
            <a:endParaRPr lang="pl-PL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l-PL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Przemyśl.</a:t>
            </a:r>
          </a:p>
          <a:p>
            <a:pPr algn="ctr"/>
            <a:endParaRPr lang="pl-PL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l-PL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Porozmawiaj.</a:t>
            </a:r>
          </a:p>
          <a:p>
            <a:pPr algn="ctr"/>
            <a:endParaRPr lang="pl-PL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pl-PL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l-PL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Podejmij najlepszą dla Ciebie</a:t>
            </a:r>
            <a:r>
              <a:rPr lang="pl-PL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decyzję!</a:t>
            </a:r>
            <a:endParaRPr lang="pl-PL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8" descr="https://upload.wikimedia.org/wikipedia/commons/thumb/7/7b/POL_powiat_tczewski_COA.svg/200px-POL_powiat_tczewski_COA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5" y="75228"/>
            <a:ext cx="504056" cy="5922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251520" y="6525344"/>
            <a:ext cx="864096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Wydział Edukacji, Starostwo Powiatowe w Tczewie, e-mail: </a:t>
            </a:r>
            <a:r>
              <a:rPr kumimoji="0" lang="pl-PL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edukacja@powiat.tczew.pl</a:t>
            </a:r>
            <a:r>
              <a:rPr kumimoji="0" lang="pl-PL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51520" y="2667684"/>
            <a:ext cx="8640960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Ukończyłeś szkołę podstawową – masz wykształcenie podstawowe.</a:t>
            </a:r>
          </a:p>
          <a:p>
            <a:pPr algn="just"/>
            <a:endParaRPr lang="pl-PL" sz="2400" b="1" dirty="0" smtClean="0">
              <a:solidFill>
                <a:schemeClr val="bg1"/>
              </a:solidFill>
            </a:endParaRPr>
          </a:p>
          <a:p>
            <a:pPr algn="just"/>
            <a:r>
              <a:rPr lang="pl-P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Uzyskanie wykształcenia podstawowego jest etapem przygotowawczym do osiągnięcia kolejnych poziomów wykształcenia.</a:t>
            </a:r>
          </a:p>
          <a:p>
            <a:pPr algn="just"/>
            <a:endParaRPr lang="pl-PL" sz="2400" b="1" dirty="0" smtClean="0">
              <a:solidFill>
                <a:schemeClr val="bg1"/>
              </a:solidFill>
            </a:endParaRPr>
          </a:p>
          <a:p>
            <a:pPr algn="just"/>
            <a:r>
              <a:rPr lang="pl-P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Wykształcenie podstawowe obejmuje zbyt mały zasób wiedzy, umiejętności           i sprawności aby zagwarantować sukces zawodowy w dorosłym życiu, dlatego</a:t>
            </a:r>
            <a:r>
              <a:rPr lang="pl-P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pl-PL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pl-PL" dirty="0" smtClean="0"/>
          </a:p>
          <a:p>
            <a:pPr algn="ctr"/>
            <a:r>
              <a:rPr lang="pl-PL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dalsza nauka jest konieczna!!!</a:t>
            </a:r>
            <a:r>
              <a:rPr lang="pl-P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dirty="0" smtClean="0"/>
              <a:t> </a:t>
            </a:r>
          </a:p>
        </p:txBody>
      </p:sp>
      <p:pic>
        <p:nvPicPr>
          <p:cNvPr id="5" name="Picture 8" descr="https://upload.wikimedia.org/wikipedia/commons/thumb/7/7b/POL_powiat_tczewski_COA.svg/200px-POL_powiat_tczewski_COA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5" y="75228"/>
            <a:ext cx="504056" cy="5922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16"/>
          <p:cNvSpPr>
            <a:spLocks noChangeArrowheads="1"/>
          </p:cNvSpPr>
          <p:nvPr/>
        </p:nvSpPr>
        <p:spPr bwMode="auto">
          <a:xfrm>
            <a:off x="251520" y="6525344"/>
            <a:ext cx="864096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Wydział Edukacji, Starostwo Powiatowe w Tczewie, e-mail: </a:t>
            </a:r>
            <a:r>
              <a:rPr kumimoji="0" lang="pl-PL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edukacja@powiat.tczew.pl</a:t>
            </a:r>
            <a:r>
              <a:rPr kumimoji="0" lang="pl-PL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251520" y="851228"/>
            <a:ext cx="8640960" cy="1569660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l-PL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Wykształcenie</a:t>
            </a:r>
            <a:r>
              <a:rPr lang="pl-PL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zasób wiedzy określony programem szkoły danego typu poświadczony uzyskaniem świadectwa. Wykształcenie to także posiadany zasób wiedzy, umiejętności i sprawności umożliwiający osobie poznanie otaczającego świata  i skuteczne w nim działanie.</a:t>
            </a:r>
            <a:endParaRPr lang="pl-PL" sz="24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51520" y="836712"/>
            <a:ext cx="864096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Kolejne poziomy wykształcenia:</a:t>
            </a:r>
          </a:p>
          <a:p>
            <a:endParaRPr lang="pl-PL" dirty="0" smtClean="0">
              <a:solidFill>
                <a:schemeClr val="bg1"/>
              </a:solidFill>
            </a:endParaRPr>
          </a:p>
          <a:p>
            <a:endParaRPr lang="pl-PL" dirty="0" smtClean="0">
              <a:solidFill>
                <a:schemeClr val="bg1"/>
              </a:solidFill>
            </a:endParaRPr>
          </a:p>
          <a:p>
            <a:pPr>
              <a:buBlip>
                <a:blip r:embed="rId2"/>
              </a:buBlip>
            </a:pPr>
            <a:r>
              <a:rPr lang="pl-P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wykształcenie zasadnicze branżowe,</a:t>
            </a:r>
          </a:p>
          <a:p>
            <a:endParaRPr lang="pl-PL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Blip>
                <a:blip r:embed="rId2"/>
              </a:buBlip>
            </a:pPr>
            <a:r>
              <a:rPr lang="pl-P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wykształcenie średnie branżowe,</a:t>
            </a:r>
          </a:p>
          <a:p>
            <a:pPr>
              <a:buBlip>
                <a:blip r:embed="rId2"/>
              </a:buBlip>
            </a:pPr>
            <a:endParaRPr lang="pl-PL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Blip>
                <a:blip r:embed="rId2"/>
              </a:buBlip>
            </a:pPr>
            <a:r>
              <a:rPr lang="pl-P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wykształcenie średnie,</a:t>
            </a:r>
          </a:p>
          <a:p>
            <a:pPr>
              <a:buBlip>
                <a:blip r:embed="rId2"/>
              </a:buBlip>
            </a:pPr>
            <a:endParaRPr lang="pl-PL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Blip>
                <a:blip r:embed="rId2"/>
              </a:buBlip>
            </a:pPr>
            <a:r>
              <a:rPr lang="pl-P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wykształcenie wyższe.</a:t>
            </a:r>
          </a:p>
          <a:p>
            <a:endParaRPr lang="pl-PL" dirty="0" smtClean="0">
              <a:solidFill>
                <a:schemeClr val="bg1"/>
              </a:solidFill>
            </a:endParaRPr>
          </a:p>
          <a:p>
            <a:endParaRPr lang="pl-PL" dirty="0" smtClean="0">
              <a:solidFill>
                <a:schemeClr val="bg1"/>
              </a:solidFill>
            </a:endParaRPr>
          </a:p>
          <a:p>
            <a:pPr algn="ctr"/>
            <a:r>
              <a:rPr lang="pl-PL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Pierwszym etapem </a:t>
            </a:r>
          </a:p>
          <a:p>
            <a:pPr algn="ctr"/>
            <a:r>
              <a:rPr lang="pl-PL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osiągnięcia kolejnych poziomów wykształcenia </a:t>
            </a:r>
          </a:p>
          <a:p>
            <a:pPr algn="ctr"/>
            <a:r>
              <a:rPr lang="pl-PL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jest </a:t>
            </a:r>
          </a:p>
          <a:p>
            <a:pPr algn="ctr"/>
            <a:r>
              <a:rPr lang="pl-PL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podjęcie nauki i ukończenie szkoły ponadpodstawowej.</a:t>
            </a:r>
            <a:endParaRPr lang="pl-PL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8" descr="https://upload.wikimedia.org/wikipedia/commons/thumb/7/7b/POL_powiat_tczewski_COA.svg/200px-POL_powiat_tczewski_COA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5" y="75228"/>
            <a:ext cx="504056" cy="5922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16"/>
          <p:cNvSpPr>
            <a:spLocks noChangeArrowheads="1"/>
          </p:cNvSpPr>
          <p:nvPr/>
        </p:nvSpPr>
        <p:spPr bwMode="auto">
          <a:xfrm>
            <a:off x="251520" y="6525344"/>
            <a:ext cx="864096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Wydział Edukacji, Starostwo Powiatowe w Tczewie, e-mail: </a:t>
            </a:r>
            <a:r>
              <a:rPr kumimoji="0" lang="pl-PL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edukacja@powiat.tczew.pl</a:t>
            </a:r>
            <a:r>
              <a:rPr kumimoji="0" lang="pl-PL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4283968" y="1844824"/>
            <a:ext cx="4752528" cy="1231106"/>
          </a:xfrm>
          <a:prstGeom prst="rect">
            <a:avLst/>
          </a:prstGeom>
          <a:solidFill>
            <a:srgbClr val="FF0000"/>
          </a:solidFill>
          <a:scene3d>
            <a:camera prst="perspectiveContrastingLeftFacing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chemeClr val="bg1"/>
                </a:solidFill>
              </a:rPr>
              <a:t>Zespół Szkół Ponadpodstawowych</a:t>
            </a:r>
          </a:p>
          <a:p>
            <a:pPr algn="ctr"/>
            <a:r>
              <a:rPr lang="pl-PL" dirty="0" smtClean="0">
                <a:solidFill>
                  <a:schemeClr val="bg1"/>
                </a:solidFill>
              </a:rPr>
              <a:t>Szkoła Branżowa I Stopnia</a:t>
            </a:r>
          </a:p>
          <a:p>
            <a:pPr algn="ctr"/>
            <a:r>
              <a:rPr lang="pl-PL" dirty="0" smtClean="0">
                <a:solidFill>
                  <a:schemeClr val="bg1"/>
                </a:solidFill>
              </a:rPr>
              <a:t>Technikum</a:t>
            </a:r>
          </a:p>
          <a:p>
            <a:pPr algn="ctr"/>
            <a:r>
              <a:rPr lang="pl-PL" dirty="0" smtClean="0">
                <a:solidFill>
                  <a:schemeClr val="bg1"/>
                </a:solidFill>
              </a:rPr>
              <a:t>Liceum Ogólnokształcące</a:t>
            </a:r>
            <a:endParaRPr lang="pl-P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az 9" descr="BSIS 3.jpg"/>
          <p:cNvPicPr>
            <a:picLocks noChangeAspect="1"/>
          </p:cNvPicPr>
          <p:nvPr/>
        </p:nvPicPr>
        <p:blipFill>
          <a:blip r:embed="rId2" cstate="print"/>
          <a:srcRect l="3149" t="8001" r="2751" b="39500"/>
          <a:stretch>
            <a:fillRect/>
          </a:stretch>
        </p:blipFill>
        <p:spPr>
          <a:xfrm>
            <a:off x="6328696" y="520466"/>
            <a:ext cx="2520000" cy="144907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4" name="pole tekstowe 3"/>
          <p:cNvSpPr txBox="1"/>
          <p:nvPr/>
        </p:nvSpPr>
        <p:spPr>
          <a:xfrm>
            <a:off x="251520" y="260648"/>
            <a:ext cx="864096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Wykształcenie zasadnicze branżowe</a:t>
            </a:r>
          </a:p>
          <a:p>
            <a:pPr algn="ctr"/>
            <a:endParaRPr lang="pl-P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l-P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warunki uzyskania</a:t>
            </a:r>
          </a:p>
          <a:p>
            <a:endParaRPr lang="pl-P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Blip>
                <a:blip r:embed="rId3"/>
              </a:buBlip>
            </a:pPr>
            <a:r>
              <a:rPr lang="pl-P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nauka w </a:t>
            </a:r>
            <a:r>
              <a:rPr lang="pl-PL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szkole branżowej I stopnia</a:t>
            </a:r>
            <a:r>
              <a:rPr lang="pl-P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(3 lata),</a:t>
            </a:r>
          </a:p>
          <a:p>
            <a:pPr>
              <a:buBlip>
                <a:blip r:embed="rId3"/>
              </a:buBlip>
            </a:pPr>
            <a:r>
              <a:rPr lang="pl-P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zdanie egzaminu potwierdzającego kwalifikacje w zawodzie,</a:t>
            </a:r>
          </a:p>
          <a:p>
            <a:pPr>
              <a:buBlip>
                <a:blip r:embed="rId3"/>
              </a:buBlip>
            </a:pPr>
            <a:r>
              <a:rPr lang="pl-P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ukończenie szkoły z wynikiem pozytywnym.</a:t>
            </a:r>
          </a:p>
          <a:p>
            <a:endParaRPr lang="pl-P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l-P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dyplomy, świadectwa, </a:t>
            </a:r>
          </a:p>
          <a:p>
            <a:pPr algn="ctr"/>
            <a:endParaRPr lang="pl-P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Blip>
                <a:blip r:embed="rId3"/>
              </a:buBlip>
            </a:pPr>
            <a:r>
              <a:rPr lang="pl-P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dyplom potwierdzający uzyskane kwalifikacje zawodowe, </a:t>
            </a:r>
          </a:p>
          <a:p>
            <a:pPr algn="just">
              <a:buBlip>
                <a:blip r:embed="rId3"/>
              </a:buBlip>
            </a:pPr>
            <a:r>
              <a:rPr lang="pl-P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świadectwo ukończenia szkoły potwierdzające wykształcenie ogólne na  </a:t>
            </a:r>
          </a:p>
          <a:p>
            <a:pPr algn="just"/>
            <a:r>
              <a:rPr lang="pl-P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poziomie zasadniczym branżowym.</a:t>
            </a:r>
          </a:p>
          <a:p>
            <a:pPr algn="just"/>
            <a:endParaRPr lang="pl-P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l-P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możliwości po uzyskaniu wykształcenia</a:t>
            </a:r>
          </a:p>
          <a:p>
            <a:pPr algn="just"/>
            <a:endParaRPr lang="pl-P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Blip>
                <a:blip r:embed="rId3"/>
              </a:buBlip>
            </a:pPr>
            <a:r>
              <a:rPr lang="pl-P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podjęcie pracy w wyuczonym zawodzie,</a:t>
            </a:r>
          </a:p>
          <a:p>
            <a:pPr algn="just">
              <a:buBlip>
                <a:blip r:embed="rId3"/>
              </a:buBlip>
            </a:pPr>
            <a:r>
              <a:rPr lang="pl-P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podjęcie pracy, a także dalsza nauka w szkole branżowej II stopnia (2 lata),</a:t>
            </a:r>
          </a:p>
          <a:p>
            <a:pPr algn="just">
              <a:buBlip>
                <a:blip r:embed="rId3"/>
              </a:buBlip>
            </a:pPr>
            <a:r>
              <a:rPr lang="pl-P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podjęcie pracy, a także dalsza nauka w liceum ogólnokształcącym dla </a:t>
            </a:r>
          </a:p>
          <a:p>
            <a:pPr algn="just"/>
            <a:r>
              <a:rPr lang="pl-P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dorosłych, począwszy od klasy drugiej (czas nauki 2 lata).</a:t>
            </a:r>
          </a:p>
          <a:p>
            <a:endParaRPr lang="pl-PL" dirty="0" smtClean="0"/>
          </a:p>
        </p:txBody>
      </p:sp>
      <p:pic>
        <p:nvPicPr>
          <p:cNvPr id="6" name="Picture 8" descr="https://upload.wikimedia.org/wikipedia/commons/thumb/7/7b/POL_powiat_tczewski_COA.svg/200px-POL_powiat_tczewski_COA.sv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5" y="75228"/>
            <a:ext cx="504056" cy="5922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Rectangle 16"/>
          <p:cNvSpPr>
            <a:spLocks noChangeArrowheads="1"/>
          </p:cNvSpPr>
          <p:nvPr/>
        </p:nvSpPr>
        <p:spPr bwMode="auto">
          <a:xfrm>
            <a:off x="251520" y="6525344"/>
            <a:ext cx="864096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Wydział Edukacji, Starostwo Powiatowe w Tczewie, e-mail: </a:t>
            </a:r>
            <a:r>
              <a:rPr kumimoji="0" lang="pl-PL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edukacja@powiat.tczew.pl</a:t>
            </a:r>
            <a:r>
              <a:rPr kumimoji="0" lang="pl-PL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Technikum 2.jpg"/>
          <p:cNvPicPr>
            <a:picLocks/>
          </p:cNvPicPr>
          <p:nvPr/>
        </p:nvPicPr>
        <p:blipFill>
          <a:blip r:embed="rId2" cstate="print"/>
          <a:srcRect l="2751" t="8001" r="2751" b="39500"/>
          <a:stretch>
            <a:fillRect/>
          </a:stretch>
        </p:blipFill>
        <p:spPr>
          <a:xfrm>
            <a:off x="6300192" y="548824"/>
            <a:ext cx="2520000" cy="1296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4" name="pole tekstowe 3"/>
          <p:cNvSpPr txBox="1"/>
          <p:nvPr/>
        </p:nvSpPr>
        <p:spPr>
          <a:xfrm>
            <a:off x="251520" y="260648"/>
            <a:ext cx="8640960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Wykształcenie średnie - technikum</a:t>
            </a:r>
          </a:p>
          <a:p>
            <a:pPr algn="ctr"/>
            <a:endParaRPr lang="pl-P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l-P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warunki uzyskania</a:t>
            </a:r>
          </a:p>
          <a:p>
            <a:endParaRPr lang="pl-P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Blip>
                <a:blip r:embed="rId3"/>
              </a:buBlip>
            </a:pPr>
            <a:r>
              <a:rPr lang="pl-P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nauka w </a:t>
            </a:r>
            <a:r>
              <a:rPr lang="pl-PL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technikum</a:t>
            </a:r>
            <a:r>
              <a:rPr lang="pl-P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( 5 lat),</a:t>
            </a:r>
          </a:p>
          <a:p>
            <a:pPr>
              <a:buBlip>
                <a:blip r:embed="rId3"/>
              </a:buBlip>
            </a:pPr>
            <a:r>
              <a:rPr lang="pl-P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zdanie egzaminów potwierdzających kwalifikacje w danym zawodzie,</a:t>
            </a:r>
          </a:p>
          <a:p>
            <a:pPr>
              <a:buBlip>
                <a:blip r:embed="rId3"/>
              </a:buBlip>
            </a:pPr>
            <a:r>
              <a:rPr lang="pl-P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ukończenie szkoły z wynikiem pozytywnym.</a:t>
            </a:r>
          </a:p>
          <a:p>
            <a:pPr algn="ctr"/>
            <a:endParaRPr lang="pl-P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l-P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dyplomy, świadectwa</a:t>
            </a:r>
          </a:p>
          <a:p>
            <a:pPr algn="ctr"/>
            <a:endParaRPr lang="pl-P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Blip>
                <a:blip r:embed="rId3"/>
              </a:buBlip>
            </a:pPr>
            <a:r>
              <a:rPr lang="pl-P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dyplom potwierdzający uzyskane kwalifikacje zawodowe, </a:t>
            </a:r>
          </a:p>
          <a:p>
            <a:pPr algn="just">
              <a:buBlip>
                <a:blip r:embed="rId3"/>
              </a:buBlip>
            </a:pPr>
            <a:r>
              <a:rPr lang="pl-P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świadectwo ukończenia szkoły potwierdzające wykształcenie ogólne na </a:t>
            </a:r>
          </a:p>
          <a:p>
            <a:pPr algn="just"/>
            <a:r>
              <a:rPr lang="pl-P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poziomie średnim.</a:t>
            </a:r>
          </a:p>
          <a:p>
            <a:pPr algn="just"/>
            <a:endParaRPr lang="pl-P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l-P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możliwości po uzyskaniu wykształcenia</a:t>
            </a:r>
          </a:p>
          <a:p>
            <a:pPr algn="just"/>
            <a:endParaRPr lang="pl-P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Blip>
                <a:blip r:embed="rId3"/>
              </a:buBlip>
            </a:pPr>
            <a:r>
              <a:rPr lang="pl-P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zdawanie egzaminu maturalnego,</a:t>
            </a:r>
          </a:p>
          <a:p>
            <a:pPr algn="just">
              <a:buBlip>
                <a:blip r:embed="rId3"/>
              </a:buBlip>
            </a:pPr>
            <a:r>
              <a:rPr lang="pl-P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podjęcie studiów na uczelni wyższej (po zdaniu egzaminu maturalnego),</a:t>
            </a:r>
          </a:p>
          <a:p>
            <a:pPr algn="just">
              <a:buBlip>
                <a:blip r:embed="rId3"/>
              </a:buBlip>
            </a:pPr>
            <a:r>
              <a:rPr lang="pl-P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podjęcie pracy w wyuczonym zawodzie,</a:t>
            </a:r>
          </a:p>
          <a:p>
            <a:pPr algn="just">
              <a:buBlip>
                <a:blip r:embed="rId3"/>
              </a:buBlip>
            </a:pPr>
            <a:r>
              <a:rPr lang="pl-P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podjęcie pracy, a także studia na uczelni wyższej (po zdaniu egzaminu </a:t>
            </a:r>
          </a:p>
          <a:p>
            <a:pPr algn="just"/>
            <a:r>
              <a:rPr lang="pl-P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maturalnego).</a:t>
            </a:r>
          </a:p>
        </p:txBody>
      </p:sp>
      <p:pic>
        <p:nvPicPr>
          <p:cNvPr id="3" name="Picture 8" descr="https://upload.wikimedia.org/wikipedia/commons/thumb/7/7b/POL_powiat_tczewski_COA.svg/200px-POL_powiat_tczewski_COA.sv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5" y="75228"/>
            <a:ext cx="504056" cy="5922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251520" y="6525344"/>
            <a:ext cx="864096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Wydział Edukacji, Starostwo Powiatowe w Tczewie, e-mail: </a:t>
            </a:r>
            <a:r>
              <a:rPr kumimoji="0" lang="pl-PL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edukacja@powiat.tczew.pl</a:t>
            </a:r>
            <a:r>
              <a:rPr kumimoji="0" lang="pl-PL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Liceum 3.jpg"/>
          <p:cNvPicPr>
            <a:picLocks/>
          </p:cNvPicPr>
          <p:nvPr/>
        </p:nvPicPr>
        <p:blipFill>
          <a:blip r:embed="rId2" cstate="print"/>
          <a:srcRect l="2751" t="8001" r="2751" b="39500"/>
          <a:stretch>
            <a:fillRect/>
          </a:stretch>
        </p:blipFill>
        <p:spPr>
          <a:xfrm>
            <a:off x="6372480" y="548680"/>
            <a:ext cx="2520000" cy="1332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4" name="pole tekstowe 3"/>
          <p:cNvSpPr txBox="1"/>
          <p:nvPr/>
        </p:nvSpPr>
        <p:spPr>
          <a:xfrm>
            <a:off x="251520" y="260648"/>
            <a:ext cx="864096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Wykształcenie średnie – liceum ogólnokształcące</a:t>
            </a:r>
          </a:p>
          <a:p>
            <a:pPr algn="ctr"/>
            <a:endParaRPr lang="pl-P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l-P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warunki uzyskania</a:t>
            </a:r>
          </a:p>
          <a:p>
            <a:endParaRPr lang="pl-P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Blip>
                <a:blip r:embed="rId3"/>
              </a:buBlip>
            </a:pPr>
            <a:r>
              <a:rPr lang="pl-P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nauka w </a:t>
            </a:r>
            <a:r>
              <a:rPr lang="pl-PL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liceum ogólnokształcącym</a:t>
            </a:r>
            <a:r>
              <a:rPr lang="pl-P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( 4 lata),</a:t>
            </a:r>
          </a:p>
          <a:p>
            <a:pPr>
              <a:buBlip>
                <a:blip r:embed="rId3"/>
              </a:buBlip>
            </a:pPr>
            <a:r>
              <a:rPr lang="pl-P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ukończenie szkoły z wynikiem pozytywnym.</a:t>
            </a:r>
          </a:p>
          <a:p>
            <a:pPr algn="ctr"/>
            <a:endParaRPr lang="pl-P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l-P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dyplomy, świadectwa</a:t>
            </a:r>
          </a:p>
          <a:p>
            <a:pPr algn="ctr"/>
            <a:endParaRPr lang="pl-P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Blip>
                <a:blip r:embed="rId3"/>
              </a:buBlip>
            </a:pPr>
            <a:r>
              <a:rPr lang="pl-P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świadectwo ukończenia szkoły potwierdzające wykształcenie ogólne na </a:t>
            </a:r>
          </a:p>
          <a:p>
            <a:pPr algn="just"/>
            <a:r>
              <a:rPr lang="pl-P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poziomie średnim.</a:t>
            </a:r>
          </a:p>
          <a:p>
            <a:pPr algn="just"/>
            <a:endParaRPr lang="pl-P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l-P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możliwości po uzyskaniu wykształcenia</a:t>
            </a:r>
          </a:p>
          <a:p>
            <a:pPr algn="just"/>
            <a:endParaRPr lang="pl-P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Blip>
                <a:blip r:embed="rId3"/>
              </a:buBlip>
            </a:pPr>
            <a:r>
              <a:rPr lang="pl-P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zdawanie egzaminu maturalnego,</a:t>
            </a:r>
          </a:p>
          <a:p>
            <a:pPr algn="just">
              <a:buBlip>
                <a:blip r:embed="rId3"/>
              </a:buBlip>
            </a:pPr>
            <a:r>
              <a:rPr lang="pl-P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podjęcie studiów na uczelni wyższej (po zdaniu egzaminu maturalnego),</a:t>
            </a:r>
          </a:p>
          <a:p>
            <a:pPr algn="just">
              <a:buBlip>
                <a:blip r:embed="rId3"/>
              </a:buBlip>
            </a:pPr>
            <a:r>
              <a:rPr lang="pl-P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podjęcie nauki w szkole policealnej (uzyskanie kwalifikacji zawodowych, czas </a:t>
            </a:r>
          </a:p>
          <a:p>
            <a:pPr algn="just"/>
            <a:r>
              <a:rPr lang="pl-P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nauki 2 lata).</a:t>
            </a:r>
          </a:p>
        </p:txBody>
      </p:sp>
      <p:pic>
        <p:nvPicPr>
          <p:cNvPr id="3" name="Picture 8" descr="https://upload.wikimedia.org/wikipedia/commons/thumb/7/7b/POL_powiat_tczewski_COA.svg/200px-POL_powiat_tczewski_COA.sv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5" y="75228"/>
            <a:ext cx="504056" cy="5922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251520" y="6525344"/>
            <a:ext cx="864096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Wydział Edukacji, Starostwo Powiatowe w Tczewie, e-mail: </a:t>
            </a:r>
            <a:r>
              <a:rPr kumimoji="0" lang="pl-PL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edukacja@powiat.tczew.pl</a:t>
            </a:r>
            <a:r>
              <a:rPr kumimoji="0" lang="pl-PL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51520" y="1259468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Porównanie</a:t>
            </a:r>
          </a:p>
        </p:txBody>
      </p:sp>
      <p:pic>
        <p:nvPicPr>
          <p:cNvPr id="3" name="Picture 8" descr="https://upload.wikimedia.org/wikipedia/commons/thumb/7/7b/POL_powiat_tczewski_COA.svg/200px-POL_powiat_tczewski_COA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5" y="75228"/>
            <a:ext cx="504056" cy="5922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251520" y="6525344"/>
            <a:ext cx="864096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Wydział Edukacji, Starostwo Powiatowe w Tczewie, e-mail: </a:t>
            </a:r>
            <a:r>
              <a:rPr kumimoji="0" lang="pl-PL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edukacja@powiat.tczew.pl</a:t>
            </a:r>
            <a:r>
              <a:rPr kumimoji="0" lang="pl-PL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251520" y="1807696"/>
          <a:ext cx="8640960" cy="3205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04256"/>
                <a:gridCol w="2160240"/>
                <a:gridCol w="2160240"/>
                <a:gridCol w="2016224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Wykształcenie zasadnicze branżowe</a:t>
                      </a:r>
                      <a:endParaRPr lang="pl-PL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Wykształcenie średnie technikum</a:t>
                      </a:r>
                      <a:endParaRPr lang="pl-PL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Wykształcenie średnie liceum ogólnokształcące</a:t>
                      </a:r>
                      <a:endParaRPr lang="pl-PL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Czas nauki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 lata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5 lat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 lata</a:t>
                      </a:r>
                      <a:endParaRPr lang="pl-PL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Dyplom potwierdzający kwalifikacje zawodowe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TAK</a:t>
                      </a:r>
                      <a:endParaRPr lang="pl-PL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TAK</a:t>
                      </a:r>
                      <a:endParaRPr lang="pl-PL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rgbClr val="FF0000"/>
                          </a:solidFill>
                        </a:rPr>
                        <a:t>NIE</a:t>
                      </a:r>
                      <a:endParaRPr lang="pl-PL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Możliwość zdawania</a:t>
                      </a:r>
                      <a:r>
                        <a:rPr lang="pl-PL" sz="1600" baseline="0" dirty="0" smtClean="0"/>
                        <a:t> egzaminu maturalnego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rgbClr val="FF0000"/>
                          </a:solidFill>
                        </a:rPr>
                        <a:t>NIE</a:t>
                      </a:r>
                      <a:endParaRPr lang="pl-PL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TAK</a:t>
                      </a:r>
                      <a:endParaRPr lang="pl-PL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TAK</a:t>
                      </a:r>
                      <a:endParaRPr lang="pl-PL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Możliwość podjęcia pracy w wyuczonym zawodzie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TAK</a:t>
                      </a:r>
                      <a:endParaRPr lang="pl-PL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TAK</a:t>
                      </a:r>
                      <a:endParaRPr lang="pl-PL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rgbClr val="FF0000"/>
                          </a:solidFill>
                        </a:rPr>
                        <a:t>NIE</a:t>
                      </a:r>
                      <a:endParaRPr lang="pl-PL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/>
                        <a:t>Możliwość podjęcia dalszej nauki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TAK</a:t>
                      </a:r>
                      <a:endParaRPr lang="pl-PL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TAK</a:t>
                      </a:r>
                      <a:endParaRPr lang="pl-PL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TAK</a:t>
                      </a:r>
                      <a:endParaRPr lang="pl-PL" b="1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51520" y="260648"/>
            <a:ext cx="864096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Wykształcenie wyższe I stopnia</a:t>
            </a:r>
          </a:p>
          <a:p>
            <a:pPr algn="ctr"/>
            <a:endParaRPr lang="pl-P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l-P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warunki uzyskania</a:t>
            </a:r>
          </a:p>
          <a:p>
            <a:endParaRPr lang="pl-P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Blip>
                <a:blip r:embed="rId2"/>
              </a:buBlip>
            </a:pPr>
            <a:r>
              <a:rPr lang="pl-P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studia na uczelni wyższej – uniwersytet, politechnika, inna szkoła o statusie </a:t>
            </a:r>
          </a:p>
          <a:p>
            <a:r>
              <a:rPr lang="pl-P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uczelni wyższej np. akademia,</a:t>
            </a:r>
          </a:p>
          <a:p>
            <a:pPr>
              <a:buBlip>
                <a:blip r:embed="rId2"/>
              </a:buBlip>
            </a:pPr>
            <a:r>
              <a:rPr lang="pl-P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ukończenie uczelni z wynikiem pozytywnym,</a:t>
            </a:r>
          </a:p>
          <a:p>
            <a:pPr>
              <a:buBlip>
                <a:blip r:embed="rId2"/>
              </a:buBlip>
            </a:pPr>
            <a:r>
              <a:rPr lang="pl-P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przygotowanie i obronienie pracy dyplomowej.</a:t>
            </a:r>
          </a:p>
          <a:p>
            <a:pPr algn="ctr"/>
            <a:endParaRPr lang="pl-P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l-P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dyplomy</a:t>
            </a:r>
          </a:p>
          <a:p>
            <a:pPr algn="ctr"/>
            <a:endParaRPr lang="pl-P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Blip>
                <a:blip r:embed="rId2"/>
              </a:buBlip>
            </a:pPr>
            <a:r>
              <a:rPr lang="pl-P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licencjat (czas nauki 3 lata),</a:t>
            </a:r>
          </a:p>
          <a:p>
            <a:pPr algn="just">
              <a:buBlip>
                <a:blip r:embed="rId2"/>
              </a:buBlip>
            </a:pPr>
            <a:r>
              <a:rPr lang="pl-P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inżynier (czas nauki 3,5 – 4 lata).</a:t>
            </a:r>
          </a:p>
          <a:p>
            <a:pPr algn="just"/>
            <a:endParaRPr lang="pl-P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l-P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możliwości po uzyskaniu wykształcenia</a:t>
            </a:r>
          </a:p>
          <a:p>
            <a:pPr algn="just"/>
            <a:endParaRPr lang="pl-P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Blip>
                <a:blip r:embed="rId2"/>
              </a:buBlip>
            </a:pPr>
            <a:r>
              <a:rPr lang="pl-P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studia II stopnia,</a:t>
            </a:r>
          </a:p>
          <a:p>
            <a:pPr algn="just">
              <a:buBlip>
                <a:blip r:embed="rId2"/>
              </a:buBlip>
            </a:pPr>
            <a:r>
              <a:rPr lang="pl-P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studia podyplomowe (uzyskanie nowych kwalifikacji zawodowych),</a:t>
            </a:r>
          </a:p>
          <a:p>
            <a:pPr algn="just">
              <a:buBlip>
                <a:blip r:embed="rId2"/>
              </a:buBlip>
            </a:pPr>
            <a:r>
              <a:rPr lang="pl-P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podjęcie pracy w wyuczonym zawodzie.</a:t>
            </a:r>
          </a:p>
        </p:txBody>
      </p:sp>
      <p:pic>
        <p:nvPicPr>
          <p:cNvPr id="3" name="Picture 8" descr="https://upload.wikimedia.org/wikipedia/commons/thumb/7/7b/POL_powiat_tczewski_COA.svg/200px-POL_powiat_tczewski_COA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5" y="75228"/>
            <a:ext cx="504056" cy="5922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251520" y="6525344"/>
            <a:ext cx="864096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Wydział Edukacji, Starostwo Powiatowe w Tczewie, e-mail: </a:t>
            </a:r>
            <a:r>
              <a:rPr kumimoji="0" lang="pl-PL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edukacja@powiat.tczew.pl</a:t>
            </a:r>
            <a:r>
              <a:rPr kumimoji="0" lang="pl-PL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Znalezione obrazy dla zapytania uniwersytet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1844824"/>
            <a:ext cx="1440000" cy="10801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4100" name="Picture 4" descr="Znalezione obrazy dla zapytania politechnika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52480" y="2924944"/>
            <a:ext cx="1440000" cy="108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9" name="Obraz 8" descr="Uniwerystet Morski 2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443695" y="4045688"/>
            <a:ext cx="1440159" cy="108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51520" y="257155"/>
            <a:ext cx="8640960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Wykształcenie wyższe II stopnia</a:t>
            </a:r>
          </a:p>
          <a:p>
            <a:pPr algn="ctr"/>
            <a:endParaRPr lang="pl-P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l-P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warunki uzyskania</a:t>
            </a:r>
          </a:p>
          <a:p>
            <a:endParaRPr lang="pl-P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Blip>
                <a:blip r:embed="rId2"/>
              </a:buBlip>
            </a:pPr>
            <a:r>
              <a:rPr lang="pl-P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studia II stopnia na uczelni wyższej – uniwersytet, politechnika, inna szkoła o </a:t>
            </a:r>
          </a:p>
          <a:p>
            <a:r>
              <a:rPr lang="pl-P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statusie uczelni wyższej np. akademia,</a:t>
            </a:r>
          </a:p>
          <a:p>
            <a:pPr>
              <a:buBlip>
                <a:blip r:embed="rId2"/>
              </a:buBlip>
            </a:pPr>
            <a:r>
              <a:rPr lang="pl-P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jednolite studia magisterskie na uczelni wyższej,</a:t>
            </a:r>
          </a:p>
          <a:p>
            <a:pPr>
              <a:buBlip>
                <a:blip r:embed="rId2"/>
              </a:buBlip>
            </a:pPr>
            <a:r>
              <a:rPr lang="pl-P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ukończenie uczelni z wynikiem pozytywnym,</a:t>
            </a:r>
          </a:p>
          <a:p>
            <a:pPr>
              <a:buBlip>
                <a:blip r:embed="rId2"/>
              </a:buBlip>
            </a:pPr>
            <a:r>
              <a:rPr lang="pl-P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przygotowanie i obronienie pracy dyplomowej.</a:t>
            </a:r>
          </a:p>
          <a:p>
            <a:pPr algn="ctr"/>
            <a:endParaRPr lang="pl-P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l-P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dyplomy</a:t>
            </a:r>
          </a:p>
          <a:p>
            <a:pPr algn="ctr"/>
            <a:endParaRPr lang="pl-P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Blip>
                <a:blip r:embed="rId2"/>
              </a:buBlip>
            </a:pPr>
            <a:r>
              <a:rPr lang="pl-P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magister (studia II stopnia, czas nauki 2 lata),</a:t>
            </a:r>
          </a:p>
          <a:p>
            <a:pPr algn="just">
              <a:buBlip>
                <a:blip r:embed="rId2"/>
              </a:buBlip>
            </a:pPr>
            <a:r>
              <a:rPr lang="pl-P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magister, </a:t>
            </a:r>
            <a:r>
              <a:rPr lang="pl-PL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magister</a:t>
            </a:r>
            <a:r>
              <a:rPr lang="pl-P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inżynier, lekarz (jednolite studia magisterskie, </a:t>
            </a:r>
          </a:p>
          <a:p>
            <a:pPr algn="just"/>
            <a:r>
              <a:rPr lang="pl-P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czas nauki 5 - 6 lat).</a:t>
            </a:r>
          </a:p>
          <a:p>
            <a:pPr algn="just"/>
            <a:endParaRPr lang="pl-P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l-P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możliwości po uzyskaniu wykształcenia</a:t>
            </a:r>
          </a:p>
          <a:p>
            <a:pPr algn="just"/>
            <a:endParaRPr lang="pl-P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Blip>
                <a:blip r:embed="rId2"/>
              </a:buBlip>
            </a:pPr>
            <a:r>
              <a:rPr lang="pl-P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studia doktoranckie (studia III stopnia),</a:t>
            </a:r>
          </a:p>
          <a:p>
            <a:pPr algn="just">
              <a:buBlip>
                <a:blip r:embed="rId2"/>
              </a:buBlip>
            </a:pPr>
            <a:r>
              <a:rPr lang="pl-P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studia podyplomowe (uzyskanie nowych kwalifikacji zawodowych),</a:t>
            </a:r>
          </a:p>
          <a:p>
            <a:pPr algn="just">
              <a:buBlip>
                <a:blip r:embed="rId2"/>
              </a:buBlip>
            </a:pPr>
            <a:r>
              <a:rPr lang="pl-P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podjęcie pracy w wyuczonym zawodzie.</a:t>
            </a:r>
            <a:endParaRPr lang="pl-PL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 descr="Znalezione obrazy dla zapytania gdański uniwersytet medyczny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8978" y="2050822"/>
            <a:ext cx="1152000" cy="90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6" name="Picture 2" descr="Znalezione obrazy dla zapytania uniwersytet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40480" y="4761248"/>
            <a:ext cx="1152000" cy="90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7" name="Picture 4" descr="Znalezione obrazy dla zapytania politechnika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40480" y="2959448"/>
            <a:ext cx="1152000" cy="90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3" name="Picture 8" descr="https://upload.wikimedia.org/wikipedia/commons/thumb/7/7b/POL_powiat_tczewski_COA.svg/200px-POL_powiat_tczewski_COA.svg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7505" y="75228"/>
            <a:ext cx="504056" cy="5922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251520" y="6525344"/>
            <a:ext cx="864096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Wydział Edukacji, Starostwo Powiatowe w Tczewie, e-mail: </a:t>
            </a:r>
            <a:r>
              <a:rPr kumimoji="0" lang="pl-PL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edukacja@powiat.tczew.pl</a:t>
            </a:r>
            <a:r>
              <a:rPr kumimoji="0" lang="pl-PL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Obraz 8" descr="Uniwerystet Morski 2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740480" y="3878492"/>
            <a:ext cx="1152000" cy="86390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933</TotalTime>
  <Words>815</Words>
  <Application>Microsoft Office PowerPoint</Application>
  <PresentationFormat>Pokaz na ekranie (4:3)</PresentationFormat>
  <Paragraphs>201</Paragraphs>
  <Slides>11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Motyw pakietu Office</vt:lpstr>
      <vt:lpstr>Kierunki kariery  edukacyjno – zawodowej WYKSZTAŁCENIE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</vt:vector>
  </TitlesOfParts>
  <Company>Starostwo Powiatowe w Tczewie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Kierunki kariery edukacyjno - zawodowej</dc:title>
  <dc:creator>wtopolski</dc:creator>
  <cp:lastModifiedBy>wtopolski</cp:lastModifiedBy>
  <cp:revision>110</cp:revision>
  <dcterms:created xsi:type="dcterms:W3CDTF">2016-07-28T07:00:00Z</dcterms:created>
  <dcterms:modified xsi:type="dcterms:W3CDTF">2020-06-19T06:58:29Z</dcterms:modified>
</cp:coreProperties>
</file>